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E958-5771-4AEB-B32A-26F6C8B2D01D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5165-C229-4317-9C5C-DF4A6142D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Исследование микробов в живом состоянии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68" y="301476"/>
            <a:ext cx="5976664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1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Исследование микробов в живом </a:t>
            </a:r>
            <a:r>
              <a:rPr lang="ru-RU" b="1" dirty="0" smtClean="0">
                <a:solidFill>
                  <a:srgbClr val="002060"/>
                </a:solidFill>
              </a:rPr>
              <a:t>состоянии производят </a:t>
            </a:r>
            <a:r>
              <a:rPr lang="ru-RU" b="1" dirty="0">
                <a:solidFill>
                  <a:srgbClr val="002060"/>
                </a:solidFill>
              </a:rPr>
              <a:t>главным образом для изучения, их подвижности. Подвижность микробов изучают или в раздавленной, или в висячей капле.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Методы исследования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Раздавленная </a:t>
            </a:r>
            <a:r>
              <a:rPr lang="ru-RU" b="1" dirty="0">
                <a:solidFill>
                  <a:srgbClr val="002060"/>
                </a:solidFill>
              </a:rPr>
              <a:t>капля.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На предметное стекло наносят каплю суточной исследуемой культуры. Сверху на каплю опускают покровное стекло под углом 40-45° и исследуют под микроскопом </a:t>
            </a:r>
            <a:r>
              <a:rPr lang="ru-RU" dirty="0">
                <a:solidFill>
                  <a:srgbClr val="002060"/>
                </a:solidFill>
              </a:rPr>
              <a:t>при слегка затемненном </a:t>
            </a:r>
            <a:r>
              <a:rPr lang="ru-RU" dirty="0" smtClean="0">
                <a:solidFill>
                  <a:srgbClr val="002060"/>
                </a:solidFill>
              </a:rPr>
              <a:t>конденсоре и объективе на </a:t>
            </a:r>
            <a:r>
              <a:rPr lang="en-US" dirty="0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 40.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Висячая </a:t>
            </a:r>
            <a:r>
              <a:rPr lang="ru-RU" b="1" dirty="0">
                <a:solidFill>
                  <a:srgbClr val="002060"/>
                </a:solidFill>
              </a:rPr>
              <a:t>капля.</a:t>
            </a:r>
            <a:r>
              <a:rPr lang="ru-RU" dirty="0">
                <a:solidFill>
                  <a:srgbClr val="002060"/>
                </a:solidFill>
              </a:rPr>
              <a:t> Готовится на специальных предметных стеклах «с лункой». На покровное стекло наносят маленькую каплю суспензии из физиологического раствора и микробов. Эту каплю накрывают предметным стеклом с лункой, вокруг которой предварительно наносят тонкий слой вазелина. Покровное стекло накрывают гак, чтобы капля оказалась в центре лунки. Благодаря вазелину покровное стекло прилипает к предметному. После этого предметное стекло перевертывают, и капля оказывается висячей.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Сначала </a:t>
            </a:r>
            <a:r>
              <a:rPr lang="ru-RU" dirty="0">
                <a:solidFill>
                  <a:srgbClr val="002060"/>
                </a:solidFill>
              </a:rPr>
              <a:t>при слабом увеличении (с опущенным конденсором и полузакрытой диафрагмой; отыскивают край капли, который </a:t>
            </a:r>
            <a:r>
              <a:rPr lang="ru-RU" dirty="0" smtClean="0">
                <a:solidFill>
                  <a:srgbClr val="002060"/>
                </a:solidFill>
              </a:rPr>
              <a:t>ставят в </a:t>
            </a:r>
            <a:r>
              <a:rPr lang="ru-RU" dirty="0">
                <a:solidFill>
                  <a:srgbClr val="002060"/>
                </a:solidFill>
              </a:rPr>
              <a:t>центре поля зрения. В таком положении стекло закрепляется зажимами. После этого на покровное стекло наносят каплю кедрового масла, в которую под контролем глаза опускают иммерсионный объектив до соприкосновения со стеклом, и (подняв конденсор и усилив освещение частичным раскрытием диафрагмы) устанавливают в фокусе. Край капли позволяет быстро установить иммерсионный объектив в фокусе.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microbiology.ucoz.org/_si/0/321648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2656"/>
            <a:ext cx="4640357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ИЗМЕРЕНИЕ ВЕЛИЧИНЫ КЛЕТОК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Величину микроорганизмов измеряют при помощи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окулярного микрометра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— круглого стеклышка с нанесенными на него делениями (1 мм разделен на 10 делений). Окулярный микрометр вставляют стороной с делениями вверх на диафрагму окуляра.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определения размеров клеток применяют также специальные винтовые окулярные микрометры.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определения истинной величины клетки необходим поправочный коэффициент, который устанавливают с помощью объективного микрометра с делениями 1 мм на 100 частей (одно деление равно 10 мкм). Объективный микрометр помещают на столик микроскопа и определяют, сколько окулярных и объективных делений помещается на отрезке от окулярного нуля до ближайшего совпадения черточек (рис. 51). В данном случае одно деление окулярного микрометра равно 4 мкм (20 : 5).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29" y="476672"/>
            <a:ext cx="9300648" cy="554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14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231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Исследование микробов в живом состоянии</vt:lpstr>
      <vt:lpstr>Презентация PowerPoint</vt:lpstr>
      <vt:lpstr>Методы исследования</vt:lpstr>
      <vt:lpstr>Презентация PowerPoint</vt:lpstr>
      <vt:lpstr>Презентация PowerPoint</vt:lpstr>
      <vt:lpstr>Презентация PowerPoint</vt:lpstr>
      <vt:lpstr>ИЗМЕРЕНИЕ ВЕЛИЧИНЫ КЛЕТОК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микробов в живом состоянии</dc:title>
  <dc:creator>ЕЛЕНА-СВЕТЛАКОВА</dc:creator>
  <cp:lastModifiedBy>Елена Светлакова</cp:lastModifiedBy>
  <cp:revision>4</cp:revision>
  <dcterms:created xsi:type="dcterms:W3CDTF">2015-10-06T16:44:51Z</dcterms:created>
  <dcterms:modified xsi:type="dcterms:W3CDTF">2020-10-01T13:09:24Z</dcterms:modified>
</cp:coreProperties>
</file>